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BA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174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33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723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0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42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473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23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12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59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8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86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248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0530C-0CE2-4D8D-B86A-40B56DADBD69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EC991-AFD6-41AC-840B-B3860FB08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74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44" y="1814607"/>
            <a:ext cx="1368152" cy="1356935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350066"/>
              </p:ext>
            </p:extLst>
          </p:nvPr>
        </p:nvGraphicFramePr>
        <p:xfrm>
          <a:off x="2597832" y="1873799"/>
          <a:ext cx="4176464" cy="1781556"/>
        </p:xfrm>
        <a:graphic>
          <a:graphicData uri="http://schemas.openxmlformats.org/drawingml/2006/table">
            <a:tbl>
              <a:tblPr firstRow="1" firstCol="1" bandRow="1"/>
              <a:tblGrid>
                <a:gridCol w="1102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48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Glass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Pint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£1.09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85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Plastic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Pint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£0.95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1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1 Litre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£1.44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02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2 Litre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£2.50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02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Lactose/Soya/Oat/Goat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£1.95 / 2.55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02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Glass Gold Top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 £1.50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63628" y="1617247"/>
            <a:ext cx="4176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i="1" dirty="0">
                <a:solidFill>
                  <a:schemeClr val="bg1">
                    <a:lumMod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Available in - Whole, Semi-skimmed, Skimmed, Gold Top</a:t>
            </a: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5707" y="2327627"/>
            <a:ext cx="803425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300" dirty="0">
                <a:solidFill>
                  <a:schemeClr val="bg1">
                    <a:lumMod val="75000"/>
                  </a:schemeClr>
                </a:solidFill>
                <a:latin typeface="Fredericka the Great" panose="02000000000000000000" pitchFamily="2" charset="0"/>
                <a:ea typeface="Fredericka the Great" panose="02000000000000000000" pitchFamily="2" charset="0"/>
              </a:rPr>
              <a:t>Milk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932905"/>
              </p:ext>
            </p:extLst>
          </p:nvPr>
        </p:nvGraphicFramePr>
        <p:xfrm>
          <a:off x="111145" y="3689154"/>
          <a:ext cx="4512058" cy="1144956"/>
        </p:xfrm>
        <a:graphic>
          <a:graphicData uri="http://schemas.openxmlformats.org/drawingml/2006/table">
            <a:tbl>
              <a:tblPr firstRow="1" firstCol="1" bandRow="1"/>
              <a:tblGrid>
                <a:gridCol w="3215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(All Glass) Organic Milk 750 ml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£1.62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Organic Orange &amp; Apple 750 ml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£2.80/£2.50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Organic</a:t>
                      </a:r>
                      <a:r>
                        <a:rPr lang="en-GB" sz="1200" baseline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 Natural Yoghurt 500 ml</a:t>
                      </a:r>
                      <a:endParaRPr lang="en-GB" sz="1200" dirty="0">
                        <a:effectLst/>
                        <a:latin typeface="Lucida Sans Unicode" panose="020B0602030504020204" pitchFamily="34" charset="0"/>
                        <a:ea typeface="MS Mincho"/>
                        <a:cs typeface="Lucida Sans Unicode" panose="020B0602030504020204" pitchFamily="34" charset="0"/>
                      </a:endParaRP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£2.30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Organic Strawberry Yoghurt 500 ml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£2.40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Organic Butter   </a:t>
                      </a:r>
                      <a:r>
                        <a:rPr lang="en-GB" sz="1200" dirty="0" err="1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250g</a:t>
                      </a:r>
                      <a:endParaRPr lang="en-GB" sz="1200" dirty="0">
                        <a:effectLst/>
                        <a:latin typeface="Lucida Sans Unicode" panose="020B0602030504020204" pitchFamily="34" charset="0"/>
                        <a:ea typeface="MS Mincho"/>
                        <a:cs typeface="Lucida Sans Unicode" panose="020B0602030504020204" pitchFamily="34" charset="0"/>
                      </a:endParaRP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£3.25</a:t>
                      </a:r>
                    </a:p>
                  </a:txBody>
                  <a:tcPr marL="68083" marR="68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184" y="3459883"/>
            <a:ext cx="1368152" cy="137676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35112" y="3925126"/>
            <a:ext cx="1268296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300" dirty="0">
                <a:solidFill>
                  <a:schemeClr val="bg1">
                    <a:lumMod val="75000"/>
                  </a:schemeClr>
                </a:solidFill>
                <a:latin typeface="Fredericka the Great" panose="02000000000000000000" pitchFamily="2" charset="0"/>
                <a:ea typeface="Fredericka the Great" panose="02000000000000000000" pitchFamily="2" charset="0"/>
              </a:rPr>
              <a:t>Organic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553" y="3410249"/>
            <a:ext cx="4176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>
                <a:solidFill>
                  <a:schemeClr val="bg1">
                    <a:lumMod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Available in - Whole, Semi-skimmed, Skimmed.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33173"/>
              </p:ext>
            </p:extLst>
          </p:nvPr>
        </p:nvGraphicFramePr>
        <p:xfrm>
          <a:off x="111145" y="5305264"/>
          <a:ext cx="3180056" cy="2764270"/>
        </p:xfrm>
        <a:graphic>
          <a:graphicData uri="http://schemas.openxmlformats.org/drawingml/2006/table">
            <a:tbl>
              <a:tblPr firstRow="1" firstCol="1" bandRow="1"/>
              <a:tblGrid>
                <a:gridCol w="1013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0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3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Cream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Double </a:t>
                      </a:r>
                      <a:r>
                        <a:rPr lang="en-GB" sz="9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(Glass)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250 ml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£1.95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Cheese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Mature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£2.25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274171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Juice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(Glass) </a:t>
                      </a:r>
                      <a:endParaRPr lang="en-GB" sz="1200" b="0" dirty="0">
                        <a:effectLst/>
                        <a:latin typeface="Lucida Sans Unicode" panose="020B0602030504020204" pitchFamily="34" charset="0"/>
                        <a:ea typeface="MS Mincho"/>
                        <a:cs typeface="Lucida Sans Unicode" panose="020B0602030504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Orange Pint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6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  <a:latin typeface="Lucida Sans Unicode" panose="020B0602030504020204" pitchFamily="34" charset="0"/>
                        <a:ea typeface="MS Mincho"/>
                        <a:cs typeface="Lucida Sans Unicode" panose="020B0602030504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Milkshakes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Straw/Choco/</a:t>
                      </a:r>
                      <a:r>
                        <a:rPr lang="en-GB" sz="1200" dirty="0" err="1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BanaCaramel</a:t>
                      </a: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/Coffee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Lucida Sans Unicode" panose="020B0602030504020204" pitchFamily="34" charset="0"/>
                        <a:ea typeface="MS Mincho"/>
                        <a:cs typeface="Lucida Sans Unicode" panose="020B0602030504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£1.35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1610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Juice &amp; Drinks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(Cartons &amp; Plastic)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Orange 1L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£1.25 - £1.45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161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Cranberry 1L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161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Apple 1L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161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Pineapple 1L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161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Grapefruit 1L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161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Lemonade 2L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£1.49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161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Still Water 1.5L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85 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967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Sparkling W 1.5L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95 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491274"/>
              </p:ext>
            </p:extLst>
          </p:nvPr>
        </p:nvGraphicFramePr>
        <p:xfrm>
          <a:off x="3339979" y="5304784"/>
          <a:ext cx="3468898" cy="2765230"/>
        </p:xfrm>
        <a:graphic>
          <a:graphicData uri="http://schemas.openxmlformats.org/drawingml/2006/table">
            <a:tbl>
              <a:tblPr firstRow="1" firstCol="1" bandRow="1"/>
              <a:tblGrid>
                <a:gridCol w="9260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9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5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6813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Bread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White (Med)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£1.69</a:t>
                      </a:r>
                      <a:endParaRPr lang="en-GB" sz="1200" dirty="0">
                        <a:effectLst/>
                        <a:latin typeface="Lucida Sans Unicode" panose="020B0602030504020204" pitchFamily="34" charset="0"/>
                        <a:ea typeface="MS Mincho"/>
                        <a:cs typeface="Lucida Sans Unicode" panose="020B0602030504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White (Thick)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£1.69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85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Wholemeal (Med)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£1.73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85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50/50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8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Eggs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6 Free Range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£2.20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Potatoes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2 kg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£2.50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12.5 kg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£8.00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9202616"/>
                  </a:ext>
                </a:extLst>
              </a:tr>
              <a:tr h="17681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25 kg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£13.50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8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Butter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Salted 250g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£2.75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79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Broken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Biscuits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Plain Mix 1.3 kg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£5.25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  <a:latin typeface="Lucida Sans Unicode" panose="020B0602030504020204" pitchFamily="34" charset="0"/>
                        <a:ea typeface="MS Mincho"/>
                        <a:cs typeface="Lucida Sans Unicode" panose="020B0602030504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Chocolate Mix 1 kg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£6.25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813">
                <a:tc rowSpan="3">
                  <a:txBody>
                    <a:bodyPr/>
                    <a:lstStyle/>
                    <a:p>
                      <a:endParaRPr lang="en-GB" sz="1200" dirty="0"/>
                    </a:p>
                    <a:p>
                      <a:pPr algn="ctr"/>
                      <a:r>
                        <a:rPr lang="en-GB" sz="1400" dirty="0"/>
                        <a:t>Yogurts</a:t>
                      </a:r>
                    </a:p>
                    <a:p>
                      <a:endParaRPr lang="en-GB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Low Fat Fruit 110g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65p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55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Keifer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£3.20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885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Thick Greek </a:t>
                      </a:r>
                      <a:r>
                        <a:rPr lang="en-GB" sz="1200" dirty="0" err="1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500g</a:t>
                      </a:r>
                      <a:endParaRPr lang="en-GB" sz="1200" dirty="0">
                        <a:effectLst/>
                        <a:latin typeface="Lucida Sans Unicode" panose="020B0602030504020204" pitchFamily="34" charset="0"/>
                        <a:ea typeface="MS Mincho"/>
                        <a:cs typeface="Lucida Sans Unicode" panose="020B0602030504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Lucida Sans Unicode" panose="020B0602030504020204" pitchFamily="34" charset="0"/>
                          <a:ea typeface="MS Mincho"/>
                          <a:cs typeface="Lucida Sans Unicode" panose="020B0602030504020204" pitchFamily="34" charset="0"/>
                        </a:rPr>
                        <a:t>£2.40</a:t>
                      </a:r>
                      <a:endParaRPr lang="en-GB" sz="1200" dirty="0">
                        <a:effectLst/>
                        <a:latin typeface="Lucida Sans Unicode" panose="020B0602030504020204" pitchFamily="34" charset="0"/>
                        <a:ea typeface="MS Mincho"/>
                        <a:cs typeface="Lucida Sans Unicode" panose="020B0602030504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70553" y="5059043"/>
            <a:ext cx="4176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>
                <a:solidFill>
                  <a:schemeClr val="bg1">
                    <a:lumMod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Other Pantry Items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8543" y="8394047"/>
            <a:ext cx="6480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To set up a new account or change your current order please get in touch and one of our team members will be happy to help. Thank you for choosing Planks.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71400" y="9165468"/>
            <a:ext cx="7200800" cy="546061"/>
          </a:xfrm>
          <a:prstGeom prst="rect">
            <a:avLst/>
          </a:prstGeom>
          <a:solidFill>
            <a:srgbClr val="A9BA9D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611836" y="9243760"/>
            <a:ext cx="363432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5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Manor Farm, Poulshot Devizes  • 01380828600</a:t>
            </a:r>
          </a:p>
          <a:p>
            <a:pPr algn="ctr"/>
            <a:r>
              <a:rPr lang="en-GB" sz="105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milk@planksdairies.co.uk • www.planksdairies.co.uk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-171400" y="128464"/>
            <a:ext cx="7200800" cy="1296144"/>
          </a:xfrm>
          <a:prstGeom prst="rect">
            <a:avLst/>
          </a:prstGeom>
          <a:solidFill>
            <a:srgbClr val="A9BA9D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11" y="176965"/>
            <a:ext cx="3538009" cy="119914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3AD235-8FE6-4221-9239-27366DB6696F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5" t="4594" r="66066" b="69069"/>
          <a:stretch/>
        </p:blipFill>
        <p:spPr>
          <a:xfrm>
            <a:off x="436276" y="167114"/>
            <a:ext cx="361837" cy="36183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6067BBA-A3A5-48D6-928B-FE7D1CA29267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9" t="34271" r="66301" b="39128"/>
          <a:stretch/>
        </p:blipFill>
        <p:spPr>
          <a:xfrm>
            <a:off x="76237" y="165318"/>
            <a:ext cx="360040" cy="36363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CBB2147-832C-49A1-A3A2-99CFE2F87939}"/>
              </a:ext>
            </a:extLst>
          </p:cNvPr>
          <p:cNvSpPr txBox="1"/>
          <p:nvPr/>
        </p:nvSpPr>
        <p:spPr>
          <a:xfrm>
            <a:off x="70552" y="8100311"/>
            <a:ext cx="41764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i="1" dirty="0">
                <a:solidFill>
                  <a:schemeClr val="bg1">
                    <a:lumMod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Weekly delivery charge 35 p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0D636A-74BC-1616-6168-B9A9CCB42C50}"/>
              </a:ext>
            </a:extLst>
          </p:cNvPr>
          <p:cNvSpPr txBox="1"/>
          <p:nvPr/>
        </p:nvSpPr>
        <p:spPr>
          <a:xfrm>
            <a:off x="70552" y="8872090"/>
            <a:ext cx="67037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i="1" dirty="0">
                <a:solidFill>
                  <a:schemeClr val="bg1">
                    <a:lumMod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Please note – Prices are subject to change. Prices quoted as of 12.9.2024</a:t>
            </a:r>
          </a:p>
        </p:txBody>
      </p:sp>
    </p:spTree>
    <p:extLst>
      <p:ext uri="{BB962C8B-B14F-4D97-AF65-F5344CB8AC3E}">
        <p14:creationId xmlns:p14="http://schemas.microsoft.com/office/powerpoint/2010/main" val="2093978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</Words>
  <Application>Microsoft Office PowerPoint</Application>
  <PresentationFormat>A4 Paper (210x297 mm)</PresentationFormat>
  <Paragraphs>109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Fredericka the Great</vt:lpstr>
      <vt:lpstr>Lucida Sans Unicode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Planks Dairies Poulshot</cp:lastModifiedBy>
  <cp:revision>62</cp:revision>
  <cp:lastPrinted>2024-09-12T09:47:54Z</cp:lastPrinted>
  <dcterms:created xsi:type="dcterms:W3CDTF">2021-05-26T19:17:56Z</dcterms:created>
  <dcterms:modified xsi:type="dcterms:W3CDTF">2026-04-09T11:51:35Z</dcterms:modified>
</cp:coreProperties>
</file>